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</p:sldIdLst>
  <p:sldSz cy="7267575" cx="18288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289">
          <p15:clr>
            <a:srgbClr val="747775"/>
          </p15:clr>
        </p15:guide>
        <p15:guide id="2" pos="576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289" orient="horz"/>
        <p:guide pos="57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-884991" y="685800"/>
            <a:ext cx="8628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2e0b171b082_0_12:notes"/>
          <p:cNvSpPr/>
          <p:nvPr>
            <p:ph idx="2" type="sldImg"/>
          </p:nvPr>
        </p:nvSpPr>
        <p:spPr>
          <a:xfrm>
            <a:off x="-884991" y="685800"/>
            <a:ext cx="8628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2e0b171b082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0b171b082_0_0:notes"/>
          <p:cNvSpPr/>
          <p:nvPr>
            <p:ph idx="2" type="sldImg"/>
          </p:nvPr>
        </p:nvSpPr>
        <p:spPr>
          <a:xfrm>
            <a:off x="-884991" y="685800"/>
            <a:ext cx="8628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0b171b08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623417" y="1052057"/>
            <a:ext cx="17041200" cy="2900100"/>
          </a:xfrm>
          <a:prstGeom prst="rect">
            <a:avLst/>
          </a:prstGeom>
        </p:spPr>
        <p:txBody>
          <a:bodyPr anchorCtr="0" anchor="b" bIns="217475" lIns="217475" spcFirstLastPara="1" rIns="217475" wrap="square" tIns="2174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400"/>
              <a:buNone/>
              <a:defRPr sz="12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623400" y="4004514"/>
            <a:ext cx="17041200" cy="1119900"/>
          </a:xfrm>
          <a:prstGeom prst="rect">
            <a:avLst/>
          </a:prstGeom>
        </p:spPr>
        <p:txBody>
          <a:bodyPr anchorCtr="0" anchor="t" bIns="217475" lIns="217475" spcFirstLastPara="1" rIns="217475" wrap="square" tIns="2174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623400" y="5977646"/>
            <a:ext cx="11997600" cy="8550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hasCustomPrompt="1" type="title"/>
          </p:nvPr>
        </p:nvSpPr>
        <p:spPr>
          <a:xfrm>
            <a:off x="623400" y="1562914"/>
            <a:ext cx="17041200" cy="2774400"/>
          </a:xfrm>
          <a:prstGeom prst="rect">
            <a:avLst/>
          </a:prstGeom>
        </p:spPr>
        <p:txBody>
          <a:bodyPr anchorCtr="0" anchor="b" bIns="217475" lIns="217475" spcFirstLastPara="1" rIns="217475" wrap="square" tIns="2174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500"/>
              <a:buNone/>
              <a:defRPr sz="28500"/>
            </a:lvl1pPr>
            <a:lvl2pPr lvl="1" algn="ctr">
              <a:spcBef>
                <a:spcPts val="0"/>
              </a:spcBef>
              <a:spcAft>
                <a:spcPts val="0"/>
              </a:spcAft>
              <a:buSzPts val="28500"/>
              <a:buNone/>
              <a:defRPr sz="28500"/>
            </a:lvl2pPr>
            <a:lvl3pPr lvl="2" algn="ctr">
              <a:spcBef>
                <a:spcPts val="0"/>
              </a:spcBef>
              <a:spcAft>
                <a:spcPts val="0"/>
              </a:spcAft>
              <a:buSzPts val="28500"/>
              <a:buNone/>
              <a:defRPr sz="28500"/>
            </a:lvl3pPr>
            <a:lvl4pPr lvl="3" algn="ctr">
              <a:spcBef>
                <a:spcPts val="0"/>
              </a:spcBef>
              <a:spcAft>
                <a:spcPts val="0"/>
              </a:spcAft>
              <a:buSzPts val="28500"/>
              <a:buNone/>
              <a:defRPr sz="28500"/>
            </a:lvl4pPr>
            <a:lvl5pPr lvl="4" algn="ctr">
              <a:spcBef>
                <a:spcPts val="0"/>
              </a:spcBef>
              <a:spcAft>
                <a:spcPts val="0"/>
              </a:spcAft>
              <a:buSzPts val="28500"/>
              <a:buNone/>
              <a:defRPr sz="28500"/>
            </a:lvl5pPr>
            <a:lvl6pPr lvl="5" algn="ctr">
              <a:spcBef>
                <a:spcPts val="0"/>
              </a:spcBef>
              <a:spcAft>
                <a:spcPts val="0"/>
              </a:spcAft>
              <a:buSzPts val="28500"/>
              <a:buNone/>
              <a:defRPr sz="28500"/>
            </a:lvl6pPr>
            <a:lvl7pPr lvl="6" algn="ctr">
              <a:spcBef>
                <a:spcPts val="0"/>
              </a:spcBef>
              <a:spcAft>
                <a:spcPts val="0"/>
              </a:spcAft>
              <a:buSzPts val="28500"/>
              <a:buNone/>
              <a:defRPr sz="28500"/>
            </a:lvl7pPr>
            <a:lvl8pPr lvl="7" algn="ctr">
              <a:spcBef>
                <a:spcPts val="0"/>
              </a:spcBef>
              <a:spcAft>
                <a:spcPts val="0"/>
              </a:spcAft>
              <a:buSzPts val="28500"/>
              <a:buNone/>
              <a:defRPr sz="28500"/>
            </a:lvl8pPr>
            <a:lvl9pPr lvl="8" algn="ctr">
              <a:spcBef>
                <a:spcPts val="0"/>
              </a:spcBef>
              <a:spcAft>
                <a:spcPts val="0"/>
              </a:spcAft>
              <a:buSzPts val="28500"/>
              <a:buNone/>
              <a:defRPr sz="28500"/>
            </a:lvl9pPr>
          </a:lstStyle>
          <a:p>
            <a:r>
              <a:t>xx%</a:t>
            </a:r>
          </a:p>
        </p:txBody>
      </p:sp>
      <p:sp>
        <p:nvSpPr>
          <p:cNvPr id="50" name="Google Shape;50;p12"/>
          <p:cNvSpPr txBox="1"/>
          <p:nvPr>
            <p:ph idx="1" type="body"/>
          </p:nvPr>
        </p:nvSpPr>
        <p:spPr>
          <a:xfrm>
            <a:off x="623400" y="4453977"/>
            <a:ext cx="17041200" cy="1838100"/>
          </a:xfrm>
          <a:prstGeom prst="rect">
            <a:avLst/>
          </a:prstGeom>
        </p:spPr>
        <p:txBody>
          <a:bodyPr anchorCtr="0" anchor="t" bIns="217475" lIns="217475" spcFirstLastPara="1" rIns="217475" wrap="square" tIns="217475">
            <a:normAutofit/>
          </a:bodyPr>
          <a:lstStyle>
            <a:lvl1pPr indent="-501650" lvl="0" marL="457200" algn="ctr">
              <a:spcBef>
                <a:spcPts val="0"/>
              </a:spcBef>
              <a:spcAft>
                <a:spcPts val="0"/>
              </a:spcAft>
              <a:buSzPts val="4300"/>
              <a:buChar char="●"/>
              <a:defRPr/>
            </a:lvl1pPr>
            <a:lvl2pPr indent="-444500" lvl="1" marL="914400" algn="ctr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2pPr>
            <a:lvl3pPr indent="-444500" lvl="2" marL="1371600" algn="ctr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3pPr>
            <a:lvl4pPr indent="-444500" lvl="3" marL="1828800" algn="ctr">
              <a:spcBef>
                <a:spcPts val="0"/>
              </a:spcBef>
              <a:spcAft>
                <a:spcPts val="0"/>
              </a:spcAft>
              <a:buSzPts val="3400"/>
              <a:buChar char="●"/>
              <a:defRPr/>
            </a:lvl4pPr>
            <a:lvl5pPr indent="-444500" lvl="4" marL="2286000" algn="ctr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5pPr>
            <a:lvl6pPr indent="-444500" lvl="5" marL="2743200" algn="ctr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6pPr>
            <a:lvl7pPr indent="-444500" lvl="6" marL="3200400" algn="ctr">
              <a:spcBef>
                <a:spcPts val="0"/>
              </a:spcBef>
              <a:spcAft>
                <a:spcPts val="0"/>
              </a:spcAft>
              <a:buSzPts val="3400"/>
              <a:buChar char="●"/>
              <a:defRPr/>
            </a:lvl7pPr>
            <a:lvl8pPr indent="-444500" lvl="7" marL="3657600" algn="ctr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8pPr>
            <a:lvl9pPr indent="-444500" lvl="8" marL="4114800" algn="ctr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9pPr>
          </a:lstStyle>
          <a:p/>
        </p:txBody>
      </p:sp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 1">
  <p:cSld name="TITLE_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15" name="Google Shape;15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1904"/>
            <a:ext cx="18288000" cy="7268766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3"/>
          <p:cNvSpPr/>
          <p:nvPr>
            <p:ph idx="2" type="pic"/>
          </p:nvPr>
        </p:nvSpPr>
        <p:spPr>
          <a:xfrm>
            <a:off x="281075" y="306875"/>
            <a:ext cx="2892000" cy="860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623400" y="3039071"/>
            <a:ext cx="17041200" cy="1189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1pPr>
            <a:lvl2pPr lvl="1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2pPr>
            <a:lvl3pPr lvl="2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3pPr>
            <a:lvl4pPr lvl="3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4pPr>
            <a:lvl5pPr lvl="4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5pPr>
            <a:lvl6pPr lvl="5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6pPr>
            <a:lvl7pPr lvl="6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7pPr>
            <a:lvl8pPr lvl="7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8pPr>
            <a:lvl9pPr lvl="8" algn="ctr">
              <a:spcBef>
                <a:spcPts val="0"/>
              </a:spcBef>
              <a:spcAft>
                <a:spcPts val="0"/>
              </a:spcAft>
              <a:buSzPts val="8600"/>
              <a:buNone/>
              <a:defRPr sz="8600"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623400" y="628804"/>
            <a:ext cx="17041200" cy="809400"/>
          </a:xfrm>
          <a:prstGeom prst="rect">
            <a:avLst/>
          </a:prstGeom>
        </p:spPr>
        <p:txBody>
          <a:bodyPr anchorCtr="0" anchor="t" bIns="217475" lIns="217475" spcFirstLastPara="1" rIns="217475" wrap="square" tIns="2174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623400" y="1628404"/>
            <a:ext cx="17041200" cy="4827300"/>
          </a:xfrm>
          <a:prstGeom prst="rect">
            <a:avLst/>
          </a:prstGeom>
        </p:spPr>
        <p:txBody>
          <a:bodyPr anchorCtr="0" anchor="t" bIns="217475" lIns="217475" spcFirstLastPara="1" rIns="217475" wrap="square" tIns="217475">
            <a:normAutofit/>
          </a:bodyPr>
          <a:lstStyle>
            <a:lvl1pPr indent="-501650" lvl="0" marL="457200">
              <a:spcBef>
                <a:spcPts val="0"/>
              </a:spcBef>
              <a:spcAft>
                <a:spcPts val="0"/>
              </a:spcAft>
              <a:buSzPts val="4300"/>
              <a:buChar char="●"/>
              <a:defRPr/>
            </a:lvl1pPr>
            <a:lvl2pPr indent="-444500" lvl="1" marL="914400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2pPr>
            <a:lvl3pPr indent="-444500" lvl="2" marL="1371600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3pPr>
            <a:lvl4pPr indent="-444500" lvl="3" marL="1828800">
              <a:spcBef>
                <a:spcPts val="0"/>
              </a:spcBef>
              <a:spcAft>
                <a:spcPts val="0"/>
              </a:spcAft>
              <a:buSzPts val="3400"/>
              <a:buChar char="●"/>
              <a:defRPr/>
            </a:lvl4pPr>
            <a:lvl5pPr indent="-444500" lvl="4" marL="2286000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5pPr>
            <a:lvl6pPr indent="-444500" lvl="5" marL="2743200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6pPr>
            <a:lvl7pPr indent="-444500" lvl="6" marL="3200400">
              <a:spcBef>
                <a:spcPts val="0"/>
              </a:spcBef>
              <a:spcAft>
                <a:spcPts val="0"/>
              </a:spcAft>
              <a:buSzPts val="3400"/>
              <a:buChar char="●"/>
              <a:defRPr/>
            </a:lvl7pPr>
            <a:lvl8pPr indent="-444500" lvl="7" marL="3657600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8pPr>
            <a:lvl9pPr indent="-444500" lvl="8" marL="4114800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623400" y="628804"/>
            <a:ext cx="17041200" cy="809400"/>
          </a:xfrm>
          <a:prstGeom prst="rect">
            <a:avLst/>
          </a:prstGeom>
        </p:spPr>
        <p:txBody>
          <a:bodyPr anchorCtr="0" anchor="t" bIns="217475" lIns="217475" spcFirstLastPara="1" rIns="217475" wrap="square" tIns="2174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623400" y="1628404"/>
            <a:ext cx="7999800" cy="4827300"/>
          </a:xfrm>
          <a:prstGeom prst="rect">
            <a:avLst/>
          </a:prstGeom>
        </p:spPr>
        <p:txBody>
          <a:bodyPr anchorCtr="0" anchor="t" bIns="217475" lIns="217475" spcFirstLastPara="1" rIns="217475" wrap="square" tIns="217475">
            <a:normAutofit/>
          </a:bodyPr>
          <a:lstStyle>
            <a:lvl1pPr indent="-444500" lvl="0" marL="457200">
              <a:spcBef>
                <a:spcPts val="0"/>
              </a:spcBef>
              <a:spcAft>
                <a:spcPts val="0"/>
              </a:spcAft>
              <a:buSzPts val="3400"/>
              <a:buChar char="●"/>
              <a:defRPr sz="3400"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2pPr>
            <a:lvl3pPr indent="-406400" lvl="2" marL="1371600"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3pPr>
            <a:lvl4pPr indent="-406400" lvl="3" marL="18288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4pPr>
            <a:lvl5pPr indent="-406400" lvl="4" marL="2286000"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5pPr>
            <a:lvl6pPr indent="-406400" lvl="5" marL="2743200"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6pPr>
            <a:lvl7pPr indent="-406400" lvl="6" marL="32004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7pPr>
            <a:lvl8pPr indent="-406400" lvl="7" marL="3657600"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8pPr>
            <a:lvl9pPr indent="-406400" lvl="8" marL="4114800"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9664800" y="1628404"/>
            <a:ext cx="7999800" cy="4827300"/>
          </a:xfrm>
          <a:prstGeom prst="rect">
            <a:avLst/>
          </a:prstGeom>
        </p:spPr>
        <p:txBody>
          <a:bodyPr anchorCtr="0" anchor="t" bIns="217475" lIns="217475" spcFirstLastPara="1" rIns="217475" wrap="square" tIns="217475">
            <a:normAutofit/>
          </a:bodyPr>
          <a:lstStyle>
            <a:lvl1pPr indent="-444500" lvl="0" marL="457200">
              <a:spcBef>
                <a:spcPts val="0"/>
              </a:spcBef>
              <a:spcAft>
                <a:spcPts val="0"/>
              </a:spcAft>
              <a:buSzPts val="3400"/>
              <a:buChar char="●"/>
              <a:defRPr sz="3400"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2pPr>
            <a:lvl3pPr indent="-406400" lvl="2" marL="1371600"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3pPr>
            <a:lvl4pPr indent="-406400" lvl="3" marL="18288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4pPr>
            <a:lvl5pPr indent="-406400" lvl="4" marL="2286000"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5pPr>
            <a:lvl6pPr indent="-406400" lvl="5" marL="2743200"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6pPr>
            <a:lvl7pPr indent="-406400" lvl="6" marL="32004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7pPr>
            <a:lvl8pPr indent="-406400" lvl="7" marL="3657600"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8pPr>
            <a:lvl9pPr indent="-406400" lvl="8" marL="4114800"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623400" y="628804"/>
            <a:ext cx="17041200" cy="809400"/>
          </a:xfrm>
          <a:prstGeom prst="rect">
            <a:avLst/>
          </a:prstGeom>
        </p:spPr>
        <p:txBody>
          <a:bodyPr anchorCtr="0" anchor="t" bIns="217475" lIns="217475" spcFirstLastPara="1" rIns="217475" wrap="square" tIns="2174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6600"/>
              <a:buNone/>
              <a:defRPr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623400" y="785042"/>
            <a:ext cx="5616000" cy="1067700"/>
          </a:xfrm>
          <a:prstGeom prst="rect">
            <a:avLst/>
          </a:prstGeom>
        </p:spPr>
        <p:txBody>
          <a:bodyPr anchorCtr="0" anchor="b" bIns="217475" lIns="217475" spcFirstLastPara="1" rIns="217475" wrap="square" tIns="2174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1pPr>
            <a:lvl2pPr lvl="1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2pPr>
            <a:lvl3pPr lvl="2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3pPr>
            <a:lvl4pPr lvl="3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4pPr>
            <a:lvl5pPr lvl="4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5pPr>
            <a:lvl6pPr lvl="5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6pPr>
            <a:lvl7pPr lvl="6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7pPr>
            <a:lvl8pPr lvl="7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8pPr>
            <a:lvl9pPr lvl="8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9pPr>
          </a:lstStyle>
          <a:p/>
        </p:txBody>
      </p:sp>
      <p:sp>
        <p:nvSpPr>
          <p:cNvPr id="34" name="Google Shape;34;p8"/>
          <p:cNvSpPr txBox="1"/>
          <p:nvPr>
            <p:ph idx="1" type="body"/>
          </p:nvPr>
        </p:nvSpPr>
        <p:spPr>
          <a:xfrm>
            <a:off x="623400" y="1963453"/>
            <a:ext cx="5616000" cy="4492200"/>
          </a:xfrm>
          <a:prstGeom prst="rect">
            <a:avLst/>
          </a:prstGeom>
        </p:spPr>
        <p:txBody>
          <a:bodyPr anchorCtr="0" anchor="t" bIns="217475" lIns="217475" spcFirstLastPara="1" rIns="217475" wrap="square" tIns="217475">
            <a:normAutofit/>
          </a:bodyPr>
          <a:lstStyle>
            <a:lvl1pPr indent="-406400" lvl="0" marL="4572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2pPr>
            <a:lvl3pPr indent="-406400" lvl="2" marL="1371600"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3pPr>
            <a:lvl4pPr indent="-406400" lvl="3" marL="18288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4pPr>
            <a:lvl5pPr indent="-406400" lvl="4" marL="2286000"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5pPr>
            <a:lvl6pPr indent="-406400" lvl="5" marL="2743200"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6pPr>
            <a:lvl7pPr indent="-406400" lvl="6" marL="32004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7pPr>
            <a:lvl8pPr indent="-406400" lvl="7" marL="3657600"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8pPr>
            <a:lvl9pPr indent="-406400" lvl="8" marL="4114800"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/>
          <p:nvPr>
            <p:ph type="title"/>
          </p:nvPr>
        </p:nvSpPr>
        <p:spPr>
          <a:xfrm>
            <a:off x="980500" y="636045"/>
            <a:ext cx="12735600" cy="57801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1pPr>
            <a:lvl2pPr lvl="1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2pPr>
            <a:lvl3pPr lvl="2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3pPr>
            <a:lvl4pPr lvl="3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4pPr>
            <a:lvl5pPr lvl="4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5pPr>
            <a:lvl6pPr lvl="5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6pPr>
            <a:lvl7pPr lvl="6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7pPr>
            <a:lvl8pPr lvl="7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8pPr>
            <a:lvl9pPr lvl="8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9pPr>
          </a:lstStyle>
          <a:p/>
        </p:txBody>
      </p:sp>
      <p:sp>
        <p:nvSpPr>
          <p:cNvPr id="38" name="Google Shape;38;p9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0"/>
          <p:cNvSpPr/>
          <p:nvPr/>
        </p:nvSpPr>
        <p:spPr>
          <a:xfrm>
            <a:off x="9144000" y="-177"/>
            <a:ext cx="9144000" cy="7267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217475" lIns="217475" spcFirstLastPara="1" rIns="217475" wrap="square" tIns="2174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10"/>
          <p:cNvSpPr txBox="1"/>
          <p:nvPr>
            <p:ph type="title"/>
          </p:nvPr>
        </p:nvSpPr>
        <p:spPr>
          <a:xfrm>
            <a:off x="531000" y="1742431"/>
            <a:ext cx="8090400" cy="2094300"/>
          </a:xfrm>
          <a:prstGeom prst="rect">
            <a:avLst/>
          </a:prstGeom>
        </p:spPr>
        <p:txBody>
          <a:bodyPr anchorCtr="0" anchor="b" bIns="217475" lIns="217475" spcFirstLastPara="1" rIns="217475" wrap="square" tIns="2174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9pPr>
          </a:lstStyle>
          <a:p/>
        </p:txBody>
      </p:sp>
      <p:sp>
        <p:nvSpPr>
          <p:cNvPr id="42" name="Google Shape;42;p10"/>
          <p:cNvSpPr txBox="1"/>
          <p:nvPr>
            <p:ph idx="1" type="subTitle"/>
          </p:nvPr>
        </p:nvSpPr>
        <p:spPr>
          <a:xfrm>
            <a:off x="531000" y="3960641"/>
            <a:ext cx="8090400" cy="1745100"/>
          </a:xfrm>
          <a:prstGeom prst="rect">
            <a:avLst/>
          </a:prstGeom>
        </p:spPr>
        <p:txBody>
          <a:bodyPr anchorCtr="0" anchor="t" bIns="217475" lIns="217475" spcFirstLastPara="1" rIns="217475" wrap="square" tIns="2174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/>
        </p:txBody>
      </p:sp>
      <p:sp>
        <p:nvSpPr>
          <p:cNvPr id="43" name="Google Shape;43;p10"/>
          <p:cNvSpPr txBox="1"/>
          <p:nvPr>
            <p:ph idx="2" type="body"/>
          </p:nvPr>
        </p:nvSpPr>
        <p:spPr>
          <a:xfrm>
            <a:off x="9879000" y="1023091"/>
            <a:ext cx="7674000" cy="52209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/>
          </a:bodyPr>
          <a:lstStyle>
            <a:lvl1pPr indent="-501650" lvl="0" marL="457200">
              <a:spcBef>
                <a:spcPts val="0"/>
              </a:spcBef>
              <a:spcAft>
                <a:spcPts val="0"/>
              </a:spcAft>
              <a:buSzPts val="4300"/>
              <a:buChar char="●"/>
              <a:defRPr/>
            </a:lvl1pPr>
            <a:lvl2pPr indent="-444500" lvl="1" marL="914400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2pPr>
            <a:lvl3pPr indent="-444500" lvl="2" marL="1371600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3pPr>
            <a:lvl4pPr indent="-444500" lvl="3" marL="1828800">
              <a:spcBef>
                <a:spcPts val="0"/>
              </a:spcBef>
              <a:spcAft>
                <a:spcPts val="0"/>
              </a:spcAft>
              <a:buSzPts val="3400"/>
              <a:buChar char="●"/>
              <a:defRPr/>
            </a:lvl4pPr>
            <a:lvl5pPr indent="-444500" lvl="4" marL="2286000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5pPr>
            <a:lvl6pPr indent="-444500" lvl="5" marL="2743200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6pPr>
            <a:lvl7pPr indent="-444500" lvl="6" marL="3200400">
              <a:spcBef>
                <a:spcPts val="0"/>
              </a:spcBef>
              <a:spcAft>
                <a:spcPts val="0"/>
              </a:spcAft>
              <a:buSzPts val="3400"/>
              <a:buChar char="●"/>
              <a:defRPr/>
            </a:lvl7pPr>
            <a:lvl8pPr indent="-444500" lvl="7" marL="3657600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8pPr>
            <a:lvl9pPr indent="-444500" lvl="8" marL="4114800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9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3400" y="628804"/>
            <a:ext cx="17041200" cy="8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217475" lIns="217475" spcFirstLastPara="1" rIns="217475" wrap="square" tIns="2174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None/>
              <a:defRPr sz="6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None/>
              <a:defRPr sz="6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None/>
              <a:defRPr sz="6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None/>
              <a:defRPr sz="6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None/>
              <a:defRPr sz="6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None/>
              <a:defRPr sz="6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None/>
              <a:defRPr sz="6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None/>
              <a:defRPr sz="6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None/>
              <a:defRPr sz="6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3400" y="1628404"/>
            <a:ext cx="17041200" cy="48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217475" lIns="217475" spcFirstLastPara="1" rIns="217475" wrap="square" tIns="217475">
            <a:normAutofit/>
          </a:bodyPr>
          <a:lstStyle>
            <a:lvl1pPr indent="-5016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300"/>
              <a:buChar char="●"/>
              <a:defRPr sz="4300">
                <a:solidFill>
                  <a:schemeClr val="dk2"/>
                </a:solidFill>
              </a:defRPr>
            </a:lvl1pPr>
            <a:lvl2pPr indent="-444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○"/>
              <a:defRPr sz="3400">
                <a:solidFill>
                  <a:schemeClr val="dk2"/>
                </a:solidFill>
              </a:defRPr>
            </a:lvl2pPr>
            <a:lvl3pPr indent="-444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■"/>
              <a:defRPr sz="3400">
                <a:solidFill>
                  <a:schemeClr val="dk2"/>
                </a:solidFill>
              </a:defRPr>
            </a:lvl3pPr>
            <a:lvl4pPr indent="-444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●"/>
              <a:defRPr sz="3400">
                <a:solidFill>
                  <a:schemeClr val="dk2"/>
                </a:solidFill>
              </a:defRPr>
            </a:lvl4pPr>
            <a:lvl5pPr indent="-444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○"/>
              <a:defRPr sz="3400">
                <a:solidFill>
                  <a:schemeClr val="dk2"/>
                </a:solidFill>
              </a:defRPr>
            </a:lvl5pPr>
            <a:lvl6pPr indent="-444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■"/>
              <a:defRPr sz="3400">
                <a:solidFill>
                  <a:schemeClr val="dk2"/>
                </a:solidFill>
              </a:defRPr>
            </a:lvl6pPr>
            <a:lvl7pPr indent="-444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●"/>
              <a:defRPr sz="3400">
                <a:solidFill>
                  <a:schemeClr val="dk2"/>
                </a:solidFill>
              </a:defRPr>
            </a:lvl7pPr>
            <a:lvl8pPr indent="-444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○"/>
              <a:defRPr sz="3400">
                <a:solidFill>
                  <a:schemeClr val="dk2"/>
                </a:solidFill>
              </a:defRPr>
            </a:lvl8pPr>
            <a:lvl9pPr indent="-444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■"/>
              <a:defRPr sz="3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16944916" y="6588953"/>
            <a:ext cx="1097400" cy="5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17475" lIns="217475" spcFirstLastPara="1" rIns="217475" wrap="square" tIns="217475">
            <a:normAutofit fontScale="40000" lnSpcReduction="20000"/>
          </a:bodyPr>
          <a:lstStyle>
            <a:lvl1pPr lvl="0" algn="r">
              <a:buNone/>
              <a:defRPr sz="2400">
                <a:solidFill>
                  <a:schemeClr val="dk2"/>
                </a:solidFill>
              </a:defRPr>
            </a:lvl1pPr>
            <a:lvl2pPr lvl="1" algn="r">
              <a:buNone/>
              <a:defRPr sz="2400">
                <a:solidFill>
                  <a:schemeClr val="dk2"/>
                </a:solidFill>
              </a:defRPr>
            </a:lvl2pPr>
            <a:lvl3pPr lvl="2" algn="r">
              <a:buNone/>
              <a:defRPr sz="2400">
                <a:solidFill>
                  <a:schemeClr val="dk2"/>
                </a:solidFill>
              </a:defRPr>
            </a:lvl3pPr>
            <a:lvl4pPr lvl="3" algn="r">
              <a:buNone/>
              <a:defRPr sz="2400">
                <a:solidFill>
                  <a:schemeClr val="dk2"/>
                </a:solidFill>
              </a:defRPr>
            </a:lvl4pPr>
            <a:lvl5pPr lvl="4" algn="r">
              <a:buNone/>
              <a:defRPr sz="2400">
                <a:solidFill>
                  <a:schemeClr val="dk2"/>
                </a:solidFill>
              </a:defRPr>
            </a:lvl5pPr>
            <a:lvl6pPr lvl="5" algn="r">
              <a:buNone/>
              <a:defRPr sz="2400">
                <a:solidFill>
                  <a:schemeClr val="dk2"/>
                </a:solidFill>
              </a:defRPr>
            </a:lvl6pPr>
            <a:lvl7pPr lvl="6" algn="r">
              <a:buNone/>
              <a:defRPr sz="2400">
                <a:solidFill>
                  <a:schemeClr val="dk2"/>
                </a:solidFill>
              </a:defRPr>
            </a:lvl7pPr>
            <a:lvl8pPr lvl="7" algn="r">
              <a:buNone/>
              <a:defRPr sz="2400">
                <a:solidFill>
                  <a:schemeClr val="dk2"/>
                </a:solidFill>
              </a:defRPr>
            </a:lvl8pPr>
            <a:lvl9pPr lvl="8" algn="r">
              <a:buNone/>
              <a:defRPr sz="24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/>
        </p:nvSpPr>
        <p:spPr>
          <a:xfrm>
            <a:off x="3421650" y="0"/>
            <a:ext cx="11444700" cy="72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NEWSLETTER</a:t>
            </a:r>
            <a:endParaRPr sz="30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version PowerPoint</a:t>
            </a:r>
            <a:endParaRPr sz="30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"/>
            <a:ext cx="18285015" cy="7267575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5"/>
          <p:cNvSpPr/>
          <p:nvPr>
            <p:ph idx="2" type="pic"/>
          </p:nvPr>
        </p:nvSpPr>
        <p:spPr>
          <a:xfrm>
            <a:off x="281075" y="306875"/>
            <a:ext cx="2892000" cy="8607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65" name="Google Shape;65;p15"/>
          <p:cNvGrpSpPr/>
          <p:nvPr/>
        </p:nvGrpSpPr>
        <p:grpSpPr>
          <a:xfrm>
            <a:off x="8617975" y="364693"/>
            <a:ext cx="3449625" cy="1928405"/>
            <a:chOff x="8617975" y="429417"/>
            <a:chExt cx="3449625" cy="1928405"/>
          </a:xfrm>
        </p:grpSpPr>
        <p:sp>
          <p:nvSpPr>
            <p:cNvPr id="66" name="Google Shape;66;p15"/>
            <p:cNvSpPr txBox="1"/>
            <p:nvPr/>
          </p:nvSpPr>
          <p:spPr>
            <a:xfrm rot="-404395">
              <a:off x="8753744" y="1260889"/>
              <a:ext cx="3271912" cy="908067"/>
            </a:xfrm>
            <a:prstGeom prst="rect">
              <a:avLst/>
            </a:prstGeom>
            <a:solidFill>
              <a:srgbClr val="47BFE0"/>
            </a:solidFill>
            <a:ln cap="rnd" cmpd="sng" w="114300">
              <a:solidFill>
                <a:srgbClr val="47BF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5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organisme</a:t>
              </a:r>
              <a:endParaRPr b="1" sz="5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" name="Google Shape;67;p15"/>
            <p:cNvSpPr txBox="1"/>
            <p:nvPr/>
          </p:nvSpPr>
          <p:spPr>
            <a:xfrm rot="-403891">
              <a:off x="8664520" y="540284"/>
              <a:ext cx="1945109" cy="908067"/>
            </a:xfrm>
            <a:prstGeom prst="rect">
              <a:avLst/>
            </a:prstGeom>
            <a:solidFill>
              <a:srgbClr val="47BFE0"/>
            </a:solidFill>
            <a:ln cap="rnd" cmpd="sng" w="114300">
              <a:solidFill>
                <a:srgbClr val="47BF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5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Votre</a:t>
              </a:r>
              <a:endParaRPr b="1" sz="5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